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8288000" cy="10287000"/>
  <p:notesSz cx="6858000" cy="9144000"/>
  <p:embeddedFontLst>
    <p:embeddedFont>
      <p:font typeface="Raleway Bold" charset="1" panose="00000000000000000000"/>
      <p:regular r:id="rId7"/>
    </p:embeddedFont>
    <p:embeddedFont>
      <p:font typeface="Raleway" charset="1" panose="00000000000000000000"/>
      <p:regular r:id="rId8"/>
    </p:embeddedFont>
    <p:embeddedFont>
      <p:font typeface="Canva Sans" charset="1" panose="020B0503030501040103"/>
      <p:regular r:id="rId9"/>
    </p:embeddedFont>
    <p:embeddedFont>
      <p:font typeface="Canva Sans Bold" charset="1" panose="020B0803030501040103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8.fntdata"/><Relationship Id="rId13" Type="http://schemas.openxmlformats.org/officeDocument/2006/relationships/customXml" Target="../customXml/item3.xml"/><Relationship Id="rId3" Type="http://schemas.openxmlformats.org/officeDocument/2006/relationships/viewProps" Target="viewProps.xml"/><Relationship Id="rId7" Type="http://schemas.openxmlformats.org/officeDocument/2006/relationships/font" Target="fonts/font7.fntdata"/><Relationship Id="rId12" Type="http://schemas.openxmlformats.org/officeDocument/2006/relationships/customXml" Target="../customXml/item2.xml"/><Relationship Id="rId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customXml" Target="../customXml/item1.xml"/><Relationship Id="rId5" Type="http://schemas.openxmlformats.org/officeDocument/2006/relationships/tableStyles" Target="tableStyles.xml"/><Relationship Id="rId10" Type="http://schemas.openxmlformats.org/officeDocument/2006/relationships/font" Target="fonts/font10.fntdata"/><Relationship Id="rId4" Type="http://schemas.openxmlformats.org/officeDocument/2006/relationships/theme" Target="theme/theme1.xml"/><Relationship Id="rId9" Type="http://schemas.openxmlformats.org/officeDocument/2006/relationships/font" Target="fonts/font9.fntdata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png" Type="http://schemas.openxmlformats.org/officeDocument/2006/relationships/image"/><Relationship Id="rId13" Target="../media/image12.png" Type="http://schemas.openxmlformats.org/officeDocument/2006/relationships/image"/><Relationship Id="rId14" Target="../media/image13.png" Type="http://schemas.openxmlformats.org/officeDocument/2006/relationships/image"/><Relationship Id="rId15" Target="../media/image14.png" Type="http://schemas.openxmlformats.org/officeDocument/2006/relationships/image"/><Relationship Id="rId2" Target="../media/image1.pn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FC6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478872"/>
            <a:ext cx="16230600" cy="2799142"/>
            <a:chOff x="0" y="0"/>
            <a:chExt cx="5990229" cy="10330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990229" cy="1033080"/>
            </a:xfrm>
            <a:custGeom>
              <a:avLst/>
              <a:gdLst/>
              <a:ahLst/>
              <a:cxnLst/>
              <a:rect r="r" b="b" t="t" l="l"/>
              <a:pathLst>
                <a:path h="1033080" w="5990229">
                  <a:moveTo>
                    <a:pt x="0" y="0"/>
                  </a:moveTo>
                  <a:lnTo>
                    <a:pt x="5990229" y="0"/>
                  </a:lnTo>
                  <a:lnTo>
                    <a:pt x="5990229" y="1033080"/>
                  </a:lnTo>
                  <a:lnTo>
                    <a:pt x="0" y="1033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5990229" cy="1052130"/>
            </a:xfrm>
            <a:prstGeom prst="rect">
              <a:avLst/>
            </a:prstGeom>
          </p:spPr>
          <p:txBody>
            <a:bodyPr anchor="ctr" rtlCol="false" tIns="49328" lIns="49328" bIns="49328" rIns="49328"/>
            <a:lstStyle/>
            <a:p>
              <a:pPr algn="ctr">
                <a:lnSpc>
                  <a:spcPts val="1667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028700" y="478872"/>
            <a:ext cx="6003522" cy="2800143"/>
          </a:xfrm>
          <a:custGeom>
            <a:avLst/>
            <a:gdLst/>
            <a:ahLst/>
            <a:cxnLst/>
            <a:rect r="r" b="b" t="t" l="l"/>
            <a:pathLst>
              <a:path h="2800143" w="6003522">
                <a:moveTo>
                  <a:pt x="0" y="0"/>
                </a:moveTo>
                <a:lnTo>
                  <a:pt x="6003522" y="0"/>
                </a:lnTo>
                <a:lnTo>
                  <a:pt x="6003522" y="2800142"/>
                </a:lnTo>
                <a:lnTo>
                  <a:pt x="0" y="2800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" t="0" r="-17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124608" y="4961720"/>
            <a:ext cx="1076015" cy="1076010"/>
            <a:chOff x="0" y="0"/>
            <a:chExt cx="6350000" cy="634997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50000" cy="6349975"/>
            </a:xfrm>
            <a:custGeom>
              <a:avLst/>
              <a:gdLst/>
              <a:ahLst/>
              <a:cxnLst/>
              <a:rect r="r" b="b" t="t" l="l"/>
              <a:pathLst>
                <a:path h="6349975" w="6350000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2794078" y="4961720"/>
            <a:ext cx="1076015" cy="1076010"/>
            <a:chOff x="0" y="0"/>
            <a:chExt cx="6350000" cy="634997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350000" cy="6349975"/>
            </a:xfrm>
            <a:custGeom>
              <a:avLst/>
              <a:gdLst/>
              <a:ahLst/>
              <a:cxnLst/>
              <a:rect r="r" b="b" t="t" l="l"/>
              <a:pathLst>
                <a:path h="6349975" w="6350000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2780201" y="4961720"/>
            <a:ext cx="1076015" cy="1076010"/>
            <a:chOff x="0" y="0"/>
            <a:chExt cx="6350000" cy="634997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350000" cy="6349975"/>
            </a:xfrm>
            <a:custGeom>
              <a:avLst/>
              <a:gdLst/>
              <a:ahLst/>
              <a:cxnLst/>
              <a:rect r="r" b="b" t="t" l="l"/>
              <a:pathLst>
                <a:path h="6349975" w="6350000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4403869" y="7261822"/>
            <a:ext cx="1076015" cy="1076010"/>
            <a:chOff x="0" y="0"/>
            <a:chExt cx="6350000" cy="634997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350000" cy="6349975"/>
            </a:xfrm>
            <a:custGeom>
              <a:avLst/>
              <a:gdLst/>
              <a:ahLst/>
              <a:cxnLst/>
              <a:rect r="r" b="b" t="t" l="l"/>
              <a:pathLst>
                <a:path h="6349975" w="6350000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4403869" y="7261822"/>
            <a:ext cx="1076015" cy="1076010"/>
            <a:chOff x="0" y="0"/>
            <a:chExt cx="6350000" cy="6349975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350000" cy="6349975"/>
            </a:xfrm>
            <a:custGeom>
              <a:avLst/>
              <a:gdLst/>
              <a:ahLst/>
              <a:cxnLst/>
              <a:rect r="r" b="b" t="t" l="l"/>
              <a:pathLst>
                <a:path h="6349975" w="6350000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4432889" y="4961720"/>
            <a:ext cx="1076015" cy="1076010"/>
            <a:chOff x="0" y="0"/>
            <a:chExt cx="6350000" cy="634997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6350000" cy="6349975"/>
            </a:xfrm>
            <a:custGeom>
              <a:avLst/>
              <a:gdLst/>
              <a:ahLst/>
              <a:cxnLst/>
              <a:rect r="r" b="b" t="t" l="l"/>
              <a:pathLst>
                <a:path h="6349975" w="6350000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6038847" y="7261822"/>
            <a:ext cx="1076015" cy="1076010"/>
            <a:chOff x="0" y="0"/>
            <a:chExt cx="6350000" cy="6349975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6350000" cy="6349975"/>
            </a:xfrm>
            <a:custGeom>
              <a:avLst/>
              <a:gdLst/>
              <a:ahLst/>
              <a:cxnLst/>
              <a:rect r="r" b="b" t="t" l="l"/>
              <a:pathLst>
                <a:path h="6349975" w="6350000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6038847" y="7261822"/>
            <a:ext cx="1076015" cy="1076010"/>
            <a:chOff x="0" y="0"/>
            <a:chExt cx="6350000" cy="6349975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6350000" cy="6349975"/>
            </a:xfrm>
            <a:custGeom>
              <a:avLst/>
              <a:gdLst/>
              <a:ahLst/>
              <a:cxnLst/>
              <a:rect r="r" b="b" t="t" l="l"/>
              <a:pathLst>
                <a:path h="6349975" w="6350000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0" t="-5129" r="0" b="-27761"/>
              </a:stretch>
            </a:blipFill>
          </p:spPr>
        </p:sp>
      </p:grpSp>
      <p:sp>
        <p:nvSpPr>
          <p:cNvPr name="Freeform 22" id="22"/>
          <p:cNvSpPr/>
          <p:nvPr/>
        </p:nvSpPr>
        <p:spPr>
          <a:xfrm flipH="false" flipV="false" rot="0">
            <a:off x="15596155" y="827543"/>
            <a:ext cx="637853" cy="971966"/>
          </a:xfrm>
          <a:custGeom>
            <a:avLst/>
            <a:gdLst/>
            <a:ahLst/>
            <a:cxnLst/>
            <a:rect r="r" b="b" t="t" l="l"/>
            <a:pathLst>
              <a:path h="971966" w="637853">
                <a:moveTo>
                  <a:pt x="0" y="0"/>
                </a:moveTo>
                <a:lnTo>
                  <a:pt x="637853" y="0"/>
                </a:lnTo>
                <a:lnTo>
                  <a:pt x="637853" y="971966"/>
                </a:lnTo>
                <a:lnTo>
                  <a:pt x="0" y="9719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3" id="23"/>
          <p:cNvGrpSpPr/>
          <p:nvPr/>
        </p:nvGrpSpPr>
        <p:grpSpPr>
          <a:xfrm rot="0">
            <a:off x="11906350" y="478872"/>
            <a:ext cx="990560" cy="2799142"/>
            <a:chOff x="0" y="0"/>
            <a:chExt cx="365586" cy="103308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365586" cy="1033080"/>
            </a:xfrm>
            <a:custGeom>
              <a:avLst/>
              <a:gdLst/>
              <a:ahLst/>
              <a:cxnLst/>
              <a:rect r="r" b="b" t="t" l="l"/>
              <a:pathLst>
                <a:path h="1033080" w="365586">
                  <a:moveTo>
                    <a:pt x="0" y="0"/>
                  </a:moveTo>
                  <a:lnTo>
                    <a:pt x="365586" y="0"/>
                  </a:lnTo>
                  <a:lnTo>
                    <a:pt x="365586" y="1033080"/>
                  </a:lnTo>
                  <a:lnTo>
                    <a:pt x="0" y="103308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19050"/>
              <a:ext cx="365586" cy="1052130"/>
            </a:xfrm>
            <a:prstGeom prst="rect">
              <a:avLst/>
            </a:prstGeom>
          </p:spPr>
          <p:txBody>
            <a:bodyPr anchor="ctr" rtlCol="false" tIns="49328" lIns="49328" bIns="49328" rIns="49328"/>
            <a:lstStyle/>
            <a:p>
              <a:pPr algn="ctr">
                <a:lnSpc>
                  <a:spcPts val="1667"/>
                </a:lnSpc>
              </a:pPr>
            </a:p>
          </p:txBody>
        </p:sp>
      </p:grpSp>
      <p:sp>
        <p:nvSpPr>
          <p:cNvPr name="Freeform 26" id="26"/>
          <p:cNvSpPr/>
          <p:nvPr/>
        </p:nvSpPr>
        <p:spPr>
          <a:xfrm flipH="false" flipV="false" rot="-5400000">
            <a:off x="11221597" y="2040029"/>
            <a:ext cx="647066" cy="1033240"/>
          </a:xfrm>
          <a:custGeom>
            <a:avLst/>
            <a:gdLst/>
            <a:ahLst/>
            <a:cxnLst/>
            <a:rect r="r" b="b" t="t" l="l"/>
            <a:pathLst>
              <a:path h="1033240" w="647066">
                <a:moveTo>
                  <a:pt x="0" y="0"/>
                </a:moveTo>
                <a:lnTo>
                  <a:pt x="647066" y="0"/>
                </a:lnTo>
                <a:lnTo>
                  <a:pt x="647066" y="1033240"/>
                </a:lnTo>
                <a:lnTo>
                  <a:pt x="0" y="1033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7" id="27"/>
          <p:cNvGrpSpPr/>
          <p:nvPr/>
        </p:nvGrpSpPr>
        <p:grpSpPr>
          <a:xfrm rot="0">
            <a:off x="1028700" y="4775908"/>
            <a:ext cx="1267830" cy="1267825"/>
            <a:chOff x="0" y="0"/>
            <a:chExt cx="6350000" cy="6349975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6350000" cy="6349975"/>
            </a:xfrm>
            <a:custGeom>
              <a:avLst/>
              <a:gdLst/>
              <a:ahLst/>
              <a:cxnLst/>
              <a:rect r="r" b="b" t="t" l="l"/>
              <a:pathLst>
                <a:path h="6349975" w="6350000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9"/>
              <a:stretch>
                <a:fillRect l="-20714" t="-17230" r="-68449" b="-15608"/>
              </a:stretch>
            </a:blipFill>
          </p:spPr>
        </p:sp>
      </p:grpSp>
      <p:grpSp>
        <p:nvGrpSpPr>
          <p:cNvPr name="Group 29" id="29"/>
          <p:cNvGrpSpPr/>
          <p:nvPr/>
        </p:nvGrpSpPr>
        <p:grpSpPr>
          <a:xfrm rot="0">
            <a:off x="4425802" y="7261822"/>
            <a:ext cx="1076015" cy="1076010"/>
            <a:chOff x="0" y="0"/>
            <a:chExt cx="6350000" cy="6349975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6350000" cy="6349975"/>
            </a:xfrm>
            <a:custGeom>
              <a:avLst/>
              <a:gdLst/>
              <a:ahLst/>
              <a:cxnLst/>
              <a:rect r="r" b="b" t="t" l="l"/>
              <a:pathLst>
                <a:path h="6349975" w="6350000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10"/>
              <a:stretch>
                <a:fillRect l="0" t="-5668" r="0" b="-5668"/>
              </a:stretch>
            </a:blipFill>
          </p:spPr>
        </p:sp>
      </p:grpSp>
      <p:grpSp>
        <p:nvGrpSpPr>
          <p:cNvPr name="Group 31" id="31"/>
          <p:cNvGrpSpPr/>
          <p:nvPr/>
        </p:nvGrpSpPr>
        <p:grpSpPr>
          <a:xfrm rot="0">
            <a:off x="4419012" y="4967177"/>
            <a:ext cx="1076015" cy="1076010"/>
            <a:chOff x="0" y="0"/>
            <a:chExt cx="6350000" cy="6349975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6350000" cy="6349975"/>
            </a:xfrm>
            <a:custGeom>
              <a:avLst/>
              <a:gdLst/>
              <a:ahLst/>
              <a:cxnLst/>
              <a:rect r="r" b="b" t="t" l="l"/>
              <a:pathLst>
                <a:path h="6349975" w="6350000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11"/>
              <a:stretch>
                <a:fillRect l="-2480" t="0" r="-2480" b="0"/>
              </a:stretch>
            </a:blipFill>
          </p:spPr>
        </p:sp>
      </p:grpSp>
      <p:grpSp>
        <p:nvGrpSpPr>
          <p:cNvPr name="Group 33" id="33"/>
          <p:cNvGrpSpPr/>
          <p:nvPr/>
        </p:nvGrpSpPr>
        <p:grpSpPr>
          <a:xfrm rot="0">
            <a:off x="1109464" y="7261822"/>
            <a:ext cx="1076015" cy="1076010"/>
            <a:chOff x="0" y="0"/>
            <a:chExt cx="6350000" cy="6349975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6350000" cy="6349975"/>
            </a:xfrm>
            <a:custGeom>
              <a:avLst/>
              <a:gdLst/>
              <a:ahLst/>
              <a:cxnLst/>
              <a:rect r="r" b="b" t="t" l="l"/>
              <a:pathLst>
                <a:path h="6349975" w="6350000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1109464" y="7261822"/>
            <a:ext cx="1076015" cy="1076010"/>
            <a:chOff x="0" y="0"/>
            <a:chExt cx="6350000" cy="6349975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6350000" cy="6349975"/>
            </a:xfrm>
            <a:custGeom>
              <a:avLst/>
              <a:gdLst/>
              <a:ahLst/>
              <a:cxnLst/>
              <a:rect r="r" b="b" t="t" l="l"/>
              <a:pathLst>
                <a:path h="6349975" w="6350000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12"/>
              <a:stretch>
                <a:fillRect l="0" t="-11543" r="0" b="-38301"/>
              </a:stretch>
            </a:blipFill>
          </p:spPr>
        </p:sp>
      </p:grpSp>
      <p:grpSp>
        <p:nvGrpSpPr>
          <p:cNvPr name="Group 37" id="37"/>
          <p:cNvGrpSpPr/>
          <p:nvPr/>
        </p:nvGrpSpPr>
        <p:grpSpPr>
          <a:xfrm rot="0">
            <a:off x="2812756" y="7261822"/>
            <a:ext cx="1076015" cy="1076010"/>
            <a:chOff x="0" y="0"/>
            <a:chExt cx="1434686" cy="1434680"/>
          </a:xfrm>
        </p:grpSpPr>
        <p:grpSp>
          <p:nvGrpSpPr>
            <p:cNvPr name="Group 38" id="38"/>
            <p:cNvGrpSpPr/>
            <p:nvPr/>
          </p:nvGrpSpPr>
          <p:grpSpPr>
            <a:xfrm rot="0">
              <a:off x="0" y="0"/>
              <a:ext cx="1434686" cy="1434680"/>
              <a:chOff x="0" y="0"/>
              <a:chExt cx="6350000" cy="6349975"/>
            </a:xfrm>
          </p:grpSpPr>
          <p:sp>
            <p:nvSpPr>
              <p:cNvPr name="Freeform 39" id="39"/>
              <p:cNvSpPr/>
              <p:nvPr/>
            </p:nvSpPr>
            <p:spPr>
              <a:xfrm flipH="false" flipV="false" rot="0">
                <a:off x="0" y="0"/>
                <a:ext cx="6350000" cy="6349975"/>
              </a:xfrm>
              <a:custGeom>
                <a:avLst/>
                <a:gdLst/>
                <a:ahLst/>
                <a:cxnLst/>
                <a:rect r="r" b="b" t="t" l="l"/>
                <a:pathLst>
                  <a:path h="6349975" w="6350000">
                    <a:moveTo>
                      <a:pt x="6350000" y="3175025"/>
                    </a:moveTo>
                    <a:cubicBezTo>
                      <a:pt x="6350000" y="4928451"/>
                      <a:pt x="4928476" y="6349975"/>
                      <a:pt x="3175000" y="6349975"/>
                    </a:cubicBezTo>
                    <a:cubicBezTo>
                      <a:pt x="1421498" y="6349975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2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40" id="40"/>
            <p:cNvGrpSpPr/>
            <p:nvPr/>
          </p:nvGrpSpPr>
          <p:grpSpPr>
            <a:xfrm rot="0">
              <a:off x="0" y="0"/>
              <a:ext cx="1434686" cy="1434680"/>
              <a:chOff x="0" y="0"/>
              <a:chExt cx="6350000" cy="6349975"/>
            </a:xfrm>
          </p:grpSpPr>
          <p:sp>
            <p:nvSpPr>
              <p:cNvPr name="Freeform 41" id="41"/>
              <p:cNvSpPr/>
              <p:nvPr/>
            </p:nvSpPr>
            <p:spPr>
              <a:xfrm flipH="false" flipV="false" rot="0">
                <a:off x="0" y="0"/>
                <a:ext cx="6350000" cy="6349975"/>
              </a:xfrm>
              <a:custGeom>
                <a:avLst/>
                <a:gdLst/>
                <a:ahLst/>
                <a:cxnLst/>
                <a:rect r="r" b="b" t="t" l="l"/>
                <a:pathLst>
                  <a:path h="6349975" w="6350000">
                    <a:moveTo>
                      <a:pt x="6350000" y="3175025"/>
                    </a:moveTo>
                    <a:cubicBezTo>
                      <a:pt x="6350000" y="4928451"/>
                      <a:pt x="4928476" y="6349975"/>
                      <a:pt x="3175000" y="6349975"/>
                    </a:cubicBezTo>
                    <a:cubicBezTo>
                      <a:pt x="1421498" y="6349975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2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13"/>
                <a:stretch>
                  <a:fillRect l="0" t="0" r="0" b="0"/>
                </a:stretch>
              </a:blipFill>
            </p:spPr>
          </p:sp>
        </p:grpSp>
      </p:grpSp>
      <p:grpSp>
        <p:nvGrpSpPr>
          <p:cNvPr name="Group 42" id="42"/>
          <p:cNvGrpSpPr/>
          <p:nvPr/>
        </p:nvGrpSpPr>
        <p:grpSpPr>
          <a:xfrm rot="0">
            <a:off x="6031780" y="4967177"/>
            <a:ext cx="1098225" cy="1116449"/>
            <a:chOff x="0" y="0"/>
            <a:chExt cx="799532" cy="812800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799532" cy="812800"/>
            </a:xfrm>
            <a:custGeom>
              <a:avLst/>
              <a:gdLst/>
              <a:ahLst/>
              <a:cxnLst/>
              <a:rect r="r" b="b" t="t" l="l"/>
              <a:pathLst>
                <a:path h="812800" w="799532">
                  <a:moveTo>
                    <a:pt x="399766" y="0"/>
                  </a:moveTo>
                  <a:cubicBezTo>
                    <a:pt x="178981" y="0"/>
                    <a:pt x="0" y="181951"/>
                    <a:pt x="0" y="406400"/>
                  </a:cubicBezTo>
                  <a:cubicBezTo>
                    <a:pt x="0" y="630849"/>
                    <a:pt x="178981" y="812800"/>
                    <a:pt x="399766" y="812800"/>
                  </a:cubicBezTo>
                  <a:cubicBezTo>
                    <a:pt x="620551" y="812800"/>
                    <a:pt x="799532" y="630849"/>
                    <a:pt x="799532" y="406400"/>
                  </a:cubicBezTo>
                  <a:cubicBezTo>
                    <a:pt x="799532" y="181951"/>
                    <a:pt x="620551" y="0"/>
                    <a:pt x="39976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4" id="44"/>
            <p:cNvSpPr txBox="true"/>
            <p:nvPr/>
          </p:nvSpPr>
          <p:spPr>
            <a:xfrm>
              <a:off x="74956" y="47625"/>
              <a:ext cx="649620" cy="688975"/>
            </a:xfrm>
            <a:prstGeom prst="rect">
              <a:avLst/>
            </a:prstGeom>
          </p:spPr>
          <p:txBody>
            <a:bodyPr anchor="ctr" rtlCol="false" tIns="48969" lIns="48969" bIns="48969" rIns="48969"/>
            <a:lstStyle/>
            <a:p>
              <a:pPr algn="ctr">
                <a:lnSpc>
                  <a:spcPts val="1879"/>
                </a:lnSpc>
              </a:pPr>
            </a:p>
          </p:txBody>
        </p:sp>
      </p:grpSp>
      <p:grpSp>
        <p:nvGrpSpPr>
          <p:cNvPr name="Group 45" id="45"/>
          <p:cNvGrpSpPr/>
          <p:nvPr/>
        </p:nvGrpSpPr>
        <p:grpSpPr>
          <a:xfrm rot="0">
            <a:off x="6057908" y="5015452"/>
            <a:ext cx="1068178" cy="1068174"/>
            <a:chOff x="0" y="0"/>
            <a:chExt cx="6350000" cy="6349975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6350000" cy="6349975"/>
            </a:xfrm>
            <a:custGeom>
              <a:avLst/>
              <a:gdLst/>
              <a:ahLst/>
              <a:cxnLst/>
              <a:rect r="r" b="b" t="t" l="l"/>
              <a:pathLst>
                <a:path h="6349975" w="6350000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14"/>
              <a:stretch>
                <a:fillRect l="0" t="-7246" r="0" b="-21371"/>
              </a:stretch>
            </a:blipFill>
          </p:spPr>
        </p:sp>
      </p:grpSp>
      <p:sp>
        <p:nvSpPr>
          <p:cNvPr name="TextBox 47" id="47"/>
          <p:cNvSpPr txBox="true"/>
          <p:nvPr/>
        </p:nvSpPr>
        <p:spPr>
          <a:xfrm rot="0">
            <a:off x="1028700" y="3441042"/>
            <a:ext cx="6029177" cy="6548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27"/>
              </a:lnSpc>
            </a:pPr>
            <a:r>
              <a:rPr lang="en-US" sz="3876" b="true">
                <a:solidFill>
                  <a:srgbClr val="0F0E11"/>
                </a:solidFill>
                <a:latin typeface="Raleway Bold"/>
                <a:ea typeface="Raleway Bold"/>
                <a:cs typeface="Raleway Bold"/>
                <a:sym typeface="Raleway Bold"/>
              </a:rPr>
              <a:t>FÜR  MITARBEITENDE IN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13474660" y="1366963"/>
            <a:ext cx="3614653" cy="14893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57"/>
              </a:lnSpc>
            </a:pPr>
            <a:r>
              <a:rPr lang="en-US" sz="2112" b="true">
                <a:solidFill>
                  <a:srgbClr val="0F0E11"/>
                </a:solidFill>
                <a:latin typeface="Raleway Bold"/>
                <a:ea typeface="Raleway Bold"/>
                <a:cs typeface="Raleway Bold"/>
                <a:sym typeface="Raleway Bold"/>
              </a:rPr>
              <a:t>Jugend- und Freizeitzentrum  Koinonia</a:t>
            </a:r>
          </a:p>
          <a:p>
            <a:pPr algn="l">
              <a:lnSpc>
                <a:spcPts val="2957"/>
              </a:lnSpc>
            </a:pPr>
            <a:r>
              <a:rPr lang="en-US" sz="2112" b="true">
                <a:solidFill>
                  <a:srgbClr val="0F0E11"/>
                </a:solidFill>
                <a:latin typeface="Raleway Bold"/>
                <a:ea typeface="Raleway Bold"/>
                <a:cs typeface="Raleway Bold"/>
                <a:sym typeface="Raleway Bold"/>
              </a:rPr>
              <a:t>Zum Jugendheim 6</a:t>
            </a:r>
          </a:p>
          <a:p>
            <a:pPr algn="l">
              <a:lnSpc>
                <a:spcPts val="2957"/>
              </a:lnSpc>
            </a:pPr>
            <a:r>
              <a:rPr lang="en-US" sz="2112" b="true">
                <a:solidFill>
                  <a:srgbClr val="0F0E11"/>
                </a:solidFill>
                <a:latin typeface="Raleway Bold"/>
                <a:ea typeface="Raleway Bold"/>
                <a:cs typeface="Raleway Bold"/>
                <a:sym typeface="Raleway Bold"/>
              </a:rPr>
              <a:t>63599 Biebergemünd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1078563" y="4093766"/>
            <a:ext cx="5963662" cy="4017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32"/>
              </a:lnSpc>
            </a:pPr>
            <a:r>
              <a:rPr lang="en-US" sz="2308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KINDER | JUNGSCHAR | TEENY | JUGEND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10463820" y="1562322"/>
            <a:ext cx="2289310" cy="6941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4"/>
              </a:lnSpc>
            </a:pPr>
            <a:r>
              <a:rPr lang="en-US" sz="1995">
                <a:solidFill>
                  <a:srgbClr val="0F0E11"/>
                </a:solidFill>
                <a:latin typeface="Raleway"/>
                <a:ea typeface="Raleway"/>
                <a:cs typeface="Raleway"/>
                <a:sym typeface="Raleway"/>
              </a:rPr>
              <a:t>WEITERE INFOS &amp;</a:t>
            </a:r>
          </a:p>
          <a:p>
            <a:pPr algn="ctr">
              <a:lnSpc>
                <a:spcPts val="2794"/>
              </a:lnSpc>
            </a:pPr>
            <a:r>
              <a:rPr lang="en-US" sz="1995">
                <a:solidFill>
                  <a:srgbClr val="0F0E11"/>
                </a:solidFill>
                <a:latin typeface="Raleway"/>
                <a:ea typeface="Raleway"/>
                <a:cs typeface="Raleway"/>
                <a:sym typeface="Raleway"/>
              </a:rPr>
              <a:t>ANMELDUNG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4306472" y="6036001"/>
            <a:ext cx="2119291" cy="762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186" b="true">
                <a:solidFill>
                  <a:srgbClr val="0F0E11"/>
                </a:solidFill>
                <a:latin typeface="Raleway Bold"/>
                <a:ea typeface="Raleway Bold"/>
                <a:cs typeface="Raleway Bold"/>
                <a:sym typeface="Raleway Bold"/>
              </a:rPr>
              <a:t>Lydia </a:t>
            </a:r>
          </a:p>
          <a:p>
            <a:pPr algn="l">
              <a:lnSpc>
                <a:spcPts val="3060"/>
              </a:lnSpc>
            </a:pPr>
            <a:r>
              <a:rPr lang="en-US" sz="2186" b="true">
                <a:solidFill>
                  <a:srgbClr val="0F0E11"/>
                </a:solidFill>
                <a:latin typeface="Raleway Bold"/>
                <a:ea typeface="Raleway Bold"/>
                <a:cs typeface="Raleway Bold"/>
                <a:sym typeface="Raleway Bold"/>
              </a:rPr>
              <a:t>Nehlich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4432889" y="8342265"/>
            <a:ext cx="1046994" cy="762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186" b="true">
                <a:solidFill>
                  <a:srgbClr val="0F0E11"/>
                </a:solidFill>
                <a:latin typeface="Raleway Bold"/>
                <a:ea typeface="Raleway Bold"/>
                <a:cs typeface="Raleway Bold"/>
                <a:sym typeface="Raleway Bold"/>
              </a:rPr>
              <a:t>Achim Ullrich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2865051" y="6026162"/>
            <a:ext cx="934068" cy="762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186" b="true">
                <a:solidFill>
                  <a:srgbClr val="0F0E11"/>
                </a:solidFill>
                <a:latin typeface="Raleway Bold"/>
                <a:ea typeface="Raleway Bold"/>
                <a:cs typeface="Raleway Bold"/>
                <a:sym typeface="Raleway Bold"/>
              </a:rPr>
              <a:t>Viktor </a:t>
            </a:r>
          </a:p>
          <a:p>
            <a:pPr algn="l">
              <a:lnSpc>
                <a:spcPts val="3060"/>
              </a:lnSpc>
            </a:pPr>
            <a:r>
              <a:rPr lang="en-US" sz="2186" b="true">
                <a:solidFill>
                  <a:srgbClr val="0F0E11"/>
                </a:solidFill>
                <a:latin typeface="Raleway Bold"/>
                <a:ea typeface="Raleway Bold"/>
                <a:cs typeface="Raleway Bold"/>
                <a:sym typeface="Raleway Bold"/>
              </a:rPr>
              <a:t>Janke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1212444" y="6036001"/>
            <a:ext cx="900342" cy="762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186" b="true">
                <a:solidFill>
                  <a:srgbClr val="0F0E11"/>
                </a:solidFill>
                <a:latin typeface="Raleway Bold"/>
                <a:ea typeface="Raleway Bold"/>
                <a:cs typeface="Raleway Bold"/>
                <a:sym typeface="Raleway Bold"/>
              </a:rPr>
              <a:t>Maik </a:t>
            </a:r>
          </a:p>
          <a:p>
            <a:pPr algn="l">
              <a:lnSpc>
                <a:spcPts val="3060"/>
              </a:lnSpc>
            </a:pPr>
            <a:r>
              <a:rPr lang="en-US" sz="2186" b="true">
                <a:solidFill>
                  <a:srgbClr val="0F0E11"/>
                </a:solidFill>
                <a:latin typeface="Raleway Bold"/>
                <a:ea typeface="Raleway Bold"/>
                <a:cs typeface="Raleway Bold"/>
                <a:sym typeface="Raleway Bold"/>
              </a:rPr>
              <a:t>Bienk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5902804" y="8342265"/>
            <a:ext cx="1414634" cy="762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186" b="true">
                <a:solidFill>
                  <a:srgbClr val="0F0E11"/>
                </a:solidFill>
                <a:latin typeface="Raleway Bold"/>
                <a:ea typeface="Raleway Bold"/>
                <a:cs typeface="Raleway Bold"/>
                <a:sym typeface="Raleway Bold"/>
              </a:rPr>
              <a:t>Kristian Neumann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2812656" y="8340756"/>
            <a:ext cx="1038858" cy="762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186" b="true">
                <a:solidFill>
                  <a:srgbClr val="0F0E11"/>
                </a:solidFill>
                <a:latin typeface="Raleway Bold"/>
                <a:ea typeface="Raleway Bold"/>
                <a:cs typeface="Raleway Bold"/>
                <a:sym typeface="Raleway Bold"/>
              </a:rPr>
              <a:t>Bettina Lippert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1124608" y="8340756"/>
            <a:ext cx="1097683" cy="762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186" b="true">
                <a:solidFill>
                  <a:srgbClr val="0F0E11"/>
                </a:solidFill>
                <a:latin typeface="Raleway Bold"/>
                <a:ea typeface="Raleway Bold"/>
                <a:cs typeface="Raleway Bold"/>
                <a:sym typeface="Raleway Bold"/>
              </a:rPr>
              <a:t>Bernd Pfalzer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5866557" y="6036001"/>
            <a:ext cx="1450882" cy="762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186" b="true">
                <a:solidFill>
                  <a:srgbClr val="0F0E11"/>
                </a:solidFill>
                <a:latin typeface="Raleway Bold"/>
                <a:ea typeface="Raleway Bold"/>
                <a:cs typeface="Raleway Bold"/>
                <a:sym typeface="Raleway Bold"/>
              </a:rPr>
              <a:t>Waldemar Lies</a:t>
            </a:r>
          </a:p>
        </p:txBody>
      </p:sp>
      <p:sp>
        <p:nvSpPr>
          <p:cNvPr name="Freeform 59" id="59"/>
          <p:cNvSpPr/>
          <p:nvPr/>
        </p:nvSpPr>
        <p:spPr>
          <a:xfrm flipH="false" flipV="false" rot="0">
            <a:off x="8704507" y="1424113"/>
            <a:ext cx="1505229" cy="1505229"/>
          </a:xfrm>
          <a:custGeom>
            <a:avLst/>
            <a:gdLst/>
            <a:ahLst/>
            <a:cxnLst/>
            <a:rect r="r" b="b" t="t" l="l"/>
            <a:pathLst>
              <a:path h="1505229" w="1505229">
                <a:moveTo>
                  <a:pt x="0" y="0"/>
                </a:moveTo>
                <a:lnTo>
                  <a:pt x="1505229" y="0"/>
                </a:lnTo>
                <a:lnTo>
                  <a:pt x="1505229" y="1505230"/>
                </a:lnTo>
                <a:lnTo>
                  <a:pt x="0" y="150523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grpSp>
        <p:nvGrpSpPr>
          <p:cNvPr name="Group 60" id="60"/>
          <p:cNvGrpSpPr/>
          <p:nvPr/>
        </p:nvGrpSpPr>
        <p:grpSpPr>
          <a:xfrm rot="0">
            <a:off x="9712881" y="5177042"/>
            <a:ext cx="7546419" cy="4442240"/>
            <a:chOff x="0" y="0"/>
            <a:chExt cx="2159219" cy="1271036"/>
          </a:xfrm>
        </p:grpSpPr>
        <p:sp>
          <p:nvSpPr>
            <p:cNvPr name="Freeform 61" id="61"/>
            <p:cNvSpPr/>
            <p:nvPr/>
          </p:nvSpPr>
          <p:spPr>
            <a:xfrm flipH="false" flipV="false" rot="0">
              <a:off x="0" y="0"/>
              <a:ext cx="2159219" cy="1271036"/>
            </a:xfrm>
            <a:custGeom>
              <a:avLst/>
              <a:gdLst/>
              <a:ahLst/>
              <a:cxnLst/>
              <a:rect r="r" b="b" t="t" l="l"/>
              <a:pathLst>
                <a:path h="1271036" w="2159219">
                  <a:moveTo>
                    <a:pt x="0" y="0"/>
                  </a:moveTo>
                  <a:lnTo>
                    <a:pt x="2159219" y="0"/>
                  </a:lnTo>
                  <a:lnTo>
                    <a:pt x="2159219" y="1271036"/>
                  </a:lnTo>
                  <a:lnTo>
                    <a:pt x="0" y="1271036"/>
                  </a:lnTo>
                  <a:close/>
                </a:path>
              </a:pathLst>
            </a:custGeom>
            <a:solidFill>
              <a:srgbClr val="AFC643"/>
            </a:solidFill>
            <a:ln w="19661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62" id="62"/>
            <p:cNvSpPr txBox="true"/>
            <p:nvPr/>
          </p:nvSpPr>
          <p:spPr>
            <a:xfrm>
              <a:off x="0" y="-19050"/>
              <a:ext cx="2159219" cy="1290086"/>
            </a:xfrm>
            <a:prstGeom prst="rect">
              <a:avLst/>
            </a:prstGeom>
          </p:spPr>
          <p:txBody>
            <a:bodyPr anchor="ctr" rtlCol="false" tIns="52254" lIns="52254" bIns="52254" rIns="52254"/>
            <a:lstStyle/>
            <a:p>
              <a:pPr algn="ctr">
                <a:lnSpc>
                  <a:spcPts val="1990"/>
                </a:lnSpc>
              </a:pPr>
            </a:p>
          </p:txBody>
        </p:sp>
      </p:grpSp>
      <p:grpSp>
        <p:nvGrpSpPr>
          <p:cNvPr name="Group 63" id="63"/>
          <p:cNvGrpSpPr/>
          <p:nvPr/>
        </p:nvGrpSpPr>
        <p:grpSpPr>
          <a:xfrm rot="0">
            <a:off x="10120173" y="3578477"/>
            <a:ext cx="6969140" cy="439964"/>
            <a:chOff x="0" y="0"/>
            <a:chExt cx="2159219" cy="136312"/>
          </a:xfrm>
        </p:grpSpPr>
        <p:sp>
          <p:nvSpPr>
            <p:cNvPr name="Freeform 64" id="64"/>
            <p:cNvSpPr/>
            <p:nvPr/>
          </p:nvSpPr>
          <p:spPr>
            <a:xfrm flipH="false" flipV="false" rot="0">
              <a:off x="0" y="0"/>
              <a:ext cx="2159219" cy="136312"/>
            </a:xfrm>
            <a:custGeom>
              <a:avLst/>
              <a:gdLst/>
              <a:ahLst/>
              <a:cxnLst/>
              <a:rect r="r" b="b" t="t" l="l"/>
              <a:pathLst>
                <a:path h="136312" w="2159219">
                  <a:moveTo>
                    <a:pt x="0" y="0"/>
                  </a:moveTo>
                  <a:lnTo>
                    <a:pt x="2159219" y="0"/>
                  </a:lnTo>
                  <a:lnTo>
                    <a:pt x="2159219" y="136312"/>
                  </a:lnTo>
                  <a:lnTo>
                    <a:pt x="0" y="136312"/>
                  </a:lnTo>
                  <a:close/>
                </a:path>
              </a:pathLst>
            </a:custGeom>
            <a:solidFill>
              <a:srgbClr val="AFC643"/>
            </a:solidFill>
            <a:ln w="18157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65" id="65"/>
            <p:cNvSpPr txBox="true"/>
            <p:nvPr/>
          </p:nvSpPr>
          <p:spPr>
            <a:xfrm>
              <a:off x="0" y="-28575"/>
              <a:ext cx="2159219" cy="164887"/>
            </a:xfrm>
            <a:prstGeom prst="rect">
              <a:avLst/>
            </a:prstGeom>
          </p:spPr>
          <p:txBody>
            <a:bodyPr anchor="ctr" rtlCol="false" tIns="48256" lIns="48256" bIns="48256" rIns="48256"/>
            <a:lstStyle/>
            <a:p>
              <a:pPr algn="ctr">
                <a:lnSpc>
                  <a:spcPts val="1838"/>
                </a:lnSpc>
              </a:pPr>
            </a:p>
          </p:txBody>
        </p:sp>
      </p:grpSp>
      <p:grpSp>
        <p:nvGrpSpPr>
          <p:cNvPr name="Group 66" id="66"/>
          <p:cNvGrpSpPr/>
          <p:nvPr/>
        </p:nvGrpSpPr>
        <p:grpSpPr>
          <a:xfrm rot="0">
            <a:off x="9712881" y="3517242"/>
            <a:ext cx="7546419" cy="1717094"/>
            <a:chOff x="0" y="0"/>
            <a:chExt cx="2338075" cy="532000"/>
          </a:xfrm>
        </p:grpSpPr>
        <p:sp>
          <p:nvSpPr>
            <p:cNvPr name="Freeform 67" id="67"/>
            <p:cNvSpPr/>
            <p:nvPr/>
          </p:nvSpPr>
          <p:spPr>
            <a:xfrm flipH="false" flipV="false" rot="0">
              <a:off x="0" y="0"/>
              <a:ext cx="2338075" cy="532000"/>
            </a:xfrm>
            <a:custGeom>
              <a:avLst/>
              <a:gdLst/>
              <a:ahLst/>
              <a:cxnLst/>
              <a:rect r="r" b="b" t="t" l="l"/>
              <a:pathLst>
                <a:path h="532000" w="2338075">
                  <a:moveTo>
                    <a:pt x="0" y="0"/>
                  </a:moveTo>
                  <a:lnTo>
                    <a:pt x="2338075" y="0"/>
                  </a:lnTo>
                  <a:lnTo>
                    <a:pt x="2338075" y="532000"/>
                  </a:lnTo>
                  <a:lnTo>
                    <a:pt x="0" y="532000"/>
                  </a:lnTo>
                  <a:close/>
                </a:path>
              </a:pathLst>
            </a:custGeom>
            <a:solidFill>
              <a:srgbClr val="AFC643"/>
            </a:solidFill>
            <a:ln w="18157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68" id="68"/>
            <p:cNvSpPr txBox="true"/>
            <p:nvPr/>
          </p:nvSpPr>
          <p:spPr>
            <a:xfrm>
              <a:off x="0" y="-28575"/>
              <a:ext cx="2338075" cy="560575"/>
            </a:xfrm>
            <a:prstGeom prst="rect">
              <a:avLst/>
            </a:prstGeom>
          </p:spPr>
          <p:txBody>
            <a:bodyPr anchor="ctr" rtlCol="false" tIns="48256" lIns="48256" bIns="48256" rIns="48256"/>
            <a:lstStyle/>
            <a:p>
              <a:pPr algn="ctr">
                <a:lnSpc>
                  <a:spcPts val="1838"/>
                </a:lnSpc>
              </a:pPr>
            </a:p>
          </p:txBody>
        </p:sp>
      </p:grpSp>
      <p:grpSp>
        <p:nvGrpSpPr>
          <p:cNvPr name="Group 69" id="69"/>
          <p:cNvGrpSpPr/>
          <p:nvPr/>
        </p:nvGrpSpPr>
        <p:grpSpPr>
          <a:xfrm rot="0">
            <a:off x="7447859" y="3864697"/>
            <a:ext cx="2624690" cy="2624690"/>
            <a:chOff x="0" y="0"/>
            <a:chExt cx="3499587" cy="3499587"/>
          </a:xfrm>
        </p:grpSpPr>
        <p:grpSp>
          <p:nvGrpSpPr>
            <p:cNvPr name="Group 70" id="70"/>
            <p:cNvGrpSpPr/>
            <p:nvPr/>
          </p:nvGrpSpPr>
          <p:grpSpPr>
            <a:xfrm rot="0">
              <a:off x="0" y="0"/>
              <a:ext cx="3499587" cy="3499587"/>
              <a:chOff x="0" y="0"/>
              <a:chExt cx="812800" cy="812800"/>
            </a:xfrm>
          </p:grpSpPr>
          <p:sp>
            <p:nvSpPr>
              <p:cNvPr name="Freeform 71" id="71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>
                  <a:alpha val="80000"/>
                </a:srgbClr>
              </a:solidFill>
            </p:spPr>
          </p:sp>
          <p:sp>
            <p:nvSpPr>
              <p:cNvPr name="TextBox 72" id="72"/>
              <p:cNvSpPr txBox="true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701"/>
                  </a:lnSpc>
                </a:pPr>
              </a:p>
            </p:txBody>
          </p:sp>
        </p:grpSp>
        <p:sp>
          <p:nvSpPr>
            <p:cNvPr name="TextBox 73" id="73"/>
            <p:cNvSpPr txBox="true"/>
            <p:nvPr/>
          </p:nvSpPr>
          <p:spPr>
            <a:xfrm rot="0">
              <a:off x="375330" y="1004472"/>
              <a:ext cx="2748926" cy="153826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454"/>
                </a:lnSpc>
              </a:pPr>
              <a:r>
                <a:rPr lang="en-US" b="true" sz="4242" spc="280">
                  <a:solidFill>
                    <a:srgbClr val="AFC643">
                      <a:alpha val="80000"/>
                    </a:srgbClr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6.-8.11.</a:t>
              </a:r>
            </a:p>
            <a:p>
              <a:pPr algn="ctr">
                <a:lnSpc>
                  <a:spcPts val="4454"/>
                </a:lnSpc>
              </a:pPr>
              <a:r>
                <a:rPr lang="en-US" b="true" sz="4242" spc="280">
                  <a:solidFill>
                    <a:srgbClr val="AFC643">
                      <a:alpha val="80000"/>
                    </a:srgbClr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2026</a:t>
              </a:r>
            </a:p>
          </p:txBody>
        </p:sp>
      </p:grpSp>
      <p:grpSp>
        <p:nvGrpSpPr>
          <p:cNvPr name="Group 74" id="74"/>
          <p:cNvGrpSpPr/>
          <p:nvPr/>
        </p:nvGrpSpPr>
        <p:grpSpPr>
          <a:xfrm rot="0">
            <a:off x="9869172" y="7720893"/>
            <a:ext cx="3351916" cy="1719502"/>
            <a:chOff x="0" y="0"/>
            <a:chExt cx="1038510" cy="532746"/>
          </a:xfrm>
        </p:grpSpPr>
        <p:sp>
          <p:nvSpPr>
            <p:cNvPr name="Freeform 75" id="75"/>
            <p:cNvSpPr/>
            <p:nvPr/>
          </p:nvSpPr>
          <p:spPr>
            <a:xfrm flipH="false" flipV="false" rot="0">
              <a:off x="0" y="0"/>
              <a:ext cx="1038510" cy="532746"/>
            </a:xfrm>
            <a:custGeom>
              <a:avLst/>
              <a:gdLst/>
              <a:ahLst/>
              <a:cxnLst/>
              <a:rect r="r" b="b" t="t" l="l"/>
              <a:pathLst>
                <a:path h="532746" w="1038510">
                  <a:moveTo>
                    <a:pt x="0" y="0"/>
                  </a:moveTo>
                  <a:lnTo>
                    <a:pt x="1038510" y="0"/>
                  </a:lnTo>
                  <a:lnTo>
                    <a:pt x="1038510" y="532746"/>
                  </a:lnTo>
                  <a:lnTo>
                    <a:pt x="0" y="532746"/>
                  </a:lnTo>
                  <a:close/>
                </a:path>
              </a:pathLst>
            </a:custGeom>
            <a:solidFill>
              <a:srgbClr val="000000">
                <a:alpha val="80000"/>
              </a:srgbClr>
            </a:solidFill>
          </p:spPr>
        </p:sp>
        <p:sp>
          <p:nvSpPr>
            <p:cNvPr name="TextBox 76" id="76"/>
            <p:cNvSpPr txBox="true"/>
            <p:nvPr/>
          </p:nvSpPr>
          <p:spPr>
            <a:xfrm>
              <a:off x="0" y="-28575"/>
              <a:ext cx="1038510" cy="561321"/>
            </a:xfrm>
            <a:prstGeom prst="rect">
              <a:avLst/>
            </a:prstGeom>
          </p:spPr>
          <p:txBody>
            <a:bodyPr anchor="ctr" rtlCol="false" tIns="48256" lIns="48256" bIns="48256" rIns="48256"/>
            <a:lstStyle/>
            <a:p>
              <a:pPr algn="ctr">
                <a:lnSpc>
                  <a:spcPts val="1838"/>
                </a:lnSpc>
              </a:pPr>
            </a:p>
          </p:txBody>
        </p:sp>
      </p:grpSp>
      <p:sp>
        <p:nvSpPr>
          <p:cNvPr name="TextBox 77" id="77"/>
          <p:cNvSpPr txBox="true"/>
          <p:nvPr/>
        </p:nvSpPr>
        <p:spPr>
          <a:xfrm rot="0">
            <a:off x="10209736" y="5678645"/>
            <a:ext cx="3341877" cy="16455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41544" indent="-170772" lvl="1">
              <a:lnSpc>
                <a:spcPts val="2214"/>
              </a:lnSpc>
              <a:buFont typeface="Arial"/>
              <a:buChar char="•"/>
            </a:pPr>
            <a:r>
              <a:rPr lang="en-US" sz="1581">
                <a:solidFill>
                  <a:srgbClr val="0F0E11"/>
                </a:solidFill>
                <a:latin typeface="Canva Sans"/>
                <a:ea typeface="Canva Sans"/>
                <a:cs typeface="Canva Sans"/>
                <a:sym typeface="Canva Sans"/>
              </a:rPr>
              <a:t>140 € Frühbucher </a:t>
            </a:r>
          </a:p>
          <a:p>
            <a:pPr algn="l">
              <a:lnSpc>
                <a:spcPts val="2214"/>
              </a:lnSpc>
            </a:pPr>
            <a:r>
              <a:rPr lang="en-US" sz="1581">
                <a:solidFill>
                  <a:srgbClr val="0F0E11"/>
                </a:solidFill>
                <a:latin typeface="Canva Sans"/>
                <a:ea typeface="Canva Sans"/>
                <a:cs typeface="Canva Sans"/>
                <a:sym typeface="Canva Sans"/>
              </a:rPr>
              <a:t>       </a:t>
            </a:r>
            <a:r>
              <a:rPr lang="en-US" sz="1581">
                <a:solidFill>
                  <a:srgbClr val="0F0E11"/>
                </a:solidFill>
                <a:latin typeface="Canva Sans"/>
                <a:ea typeface="Canva Sans"/>
                <a:cs typeface="Canva Sans"/>
                <a:sym typeface="Canva Sans"/>
              </a:rPr>
              <a:t>(bis 31.08.2026), danach 160 € </a:t>
            </a:r>
          </a:p>
          <a:p>
            <a:pPr algn="l" marL="341544" indent="-170772" lvl="1">
              <a:lnSpc>
                <a:spcPts val="2214"/>
              </a:lnSpc>
              <a:buFont typeface="Arial"/>
              <a:buChar char="•"/>
            </a:pPr>
            <a:r>
              <a:rPr lang="en-US" sz="1581">
                <a:solidFill>
                  <a:srgbClr val="0F0E11"/>
                </a:solidFill>
                <a:latin typeface="Canva Sans"/>
                <a:ea typeface="Canva Sans"/>
                <a:cs typeface="Canva Sans"/>
                <a:sym typeface="Canva Sans"/>
              </a:rPr>
              <a:t>(Zimmer mit Dusche &amp; WC*: + 20 €) </a:t>
            </a:r>
          </a:p>
          <a:p>
            <a:pPr algn="l" marL="341544" indent="-170772" lvl="1">
              <a:lnSpc>
                <a:spcPts val="2214"/>
              </a:lnSpc>
              <a:buFont typeface="Arial"/>
              <a:buChar char="•"/>
            </a:pPr>
            <a:r>
              <a:rPr lang="en-US" sz="1581">
                <a:solidFill>
                  <a:srgbClr val="0F0E11"/>
                </a:solidFill>
                <a:latin typeface="Canva Sans"/>
                <a:ea typeface="Canva Sans"/>
                <a:cs typeface="Canva Sans"/>
                <a:sym typeface="Canva Sans"/>
              </a:rPr>
              <a:t>Schüler, Studenten 20 € Rabatt</a:t>
            </a:r>
          </a:p>
        </p:txBody>
      </p:sp>
      <p:sp>
        <p:nvSpPr>
          <p:cNvPr name="TextBox 78" id="78"/>
          <p:cNvSpPr txBox="true"/>
          <p:nvPr/>
        </p:nvSpPr>
        <p:spPr>
          <a:xfrm rot="0">
            <a:off x="10532561" y="7324176"/>
            <a:ext cx="1540074" cy="2157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50"/>
              </a:lnSpc>
              <a:spcBef>
                <a:spcPct val="0"/>
              </a:spcBef>
            </a:pPr>
            <a:r>
              <a:rPr lang="en-US" sz="125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*begrenzt verfügbar</a:t>
            </a:r>
          </a:p>
        </p:txBody>
      </p:sp>
      <p:sp>
        <p:nvSpPr>
          <p:cNvPr name="TextBox 79" id="79"/>
          <p:cNvSpPr txBox="true"/>
          <p:nvPr/>
        </p:nvSpPr>
        <p:spPr>
          <a:xfrm rot="0">
            <a:off x="10692388" y="5384775"/>
            <a:ext cx="1074531" cy="3009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97"/>
              </a:lnSpc>
            </a:pPr>
            <a:r>
              <a:rPr lang="en-US" sz="1855" b="true">
                <a:solidFill>
                  <a:srgbClr val="0F0E1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KOSTEN:</a:t>
            </a:r>
          </a:p>
        </p:txBody>
      </p:sp>
      <p:sp>
        <p:nvSpPr>
          <p:cNvPr name="TextBox 80" id="80"/>
          <p:cNvSpPr txBox="true"/>
          <p:nvPr/>
        </p:nvSpPr>
        <p:spPr>
          <a:xfrm rot="0">
            <a:off x="10522523" y="3547601"/>
            <a:ext cx="1244397" cy="4057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56"/>
              </a:lnSpc>
            </a:pPr>
            <a:r>
              <a:rPr lang="en-US" sz="2325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6.11.2026</a:t>
            </a:r>
          </a:p>
        </p:txBody>
      </p:sp>
      <p:sp>
        <p:nvSpPr>
          <p:cNvPr name="TextBox 81" id="81"/>
          <p:cNvSpPr txBox="true"/>
          <p:nvPr/>
        </p:nvSpPr>
        <p:spPr>
          <a:xfrm rot="0">
            <a:off x="12911924" y="3521327"/>
            <a:ext cx="1244397" cy="4065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56"/>
              </a:lnSpc>
            </a:pPr>
            <a:r>
              <a:rPr lang="en-US" sz="2325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7.11.2026</a:t>
            </a:r>
          </a:p>
        </p:txBody>
      </p:sp>
      <p:sp>
        <p:nvSpPr>
          <p:cNvPr name="TextBox 82" id="82"/>
          <p:cNvSpPr txBox="true"/>
          <p:nvPr/>
        </p:nvSpPr>
        <p:spPr>
          <a:xfrm rot="0">
            <a:off x="15469677" y="3503847"/>
            <a:ext cx="1255155" cy="4065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56"/>
              </a:lnSpc>
            </a:pPr>
            <a:r>
              <a:rPr lang="en-US" sz="2325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8.11.2026</a:t>
            </a:r>
          </a:p>
        </p:txBody>
      </p:sp>
      <p:sp>
        <p:nvSpPr>
          <p:cNvPr name="TextBox 83" id="83"/>
          <p:cNvSpPr txBox="true"/>
          <p:nvPr/>
        </p:nvSpPr>
        <p:spPr>
          <a:xfrm rot="0">
            <a:off x="10532561" y="3989867"/>
            <a:ext cx="1591746" cy="11232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8"/>
              </a:lnSpc>
            </a:pPr>
            <a:r>
              <a:rPr lang="en-US" sz="1598" b="true">
                <a:solidFill>
                  <a:srgbClr val="0F0E1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18:00</a:t>
            </a:r>
            <a:r>
              <a:rPr lang="en-US" sz="1598">
                <a:solidFill>
                  <a:srgbClr val="0F0E11"/>
                </a:solidFill>
                <a:latin typeface="Canva Sans"/>
                <a:ea typeface="Canva Sans"/>
                <a:cs typeface="Canva Sans"/>
                <a:sym typeface="Canva Sans"/>
              </a:rPr>
              <a:t> Anreise</a:t>
            </a:r>
          </a:p>
          <a:p>
            <a:pPr algn="l">
              <a:lnSpc>
                <a:spcPts val="2238"/>
              </a:lnSpc>
            </a:pPr>
            <a:r>
              <a:rPr lang="en-US" sz="1598" b="true">
                <a:solidFill>
                  <a:srgbClr val="0F0E1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19:30</a:t>
            </a:r>
            <a:r>
              <a:rPr lang="en-US" sz="1598">
                <a:solidFill>
                  <a:srgbClr val="0F0E11"/>
                </a:solidFill>
                <a:latin typeface="Canva Sans"/>
                <a:ea typeface="Canva Sans"/>
                <a:cs typeface="Canva Sans"/>
                <a:sym typeface="Canva Sans"/>
              </a:rPr>
              <a:t> Vortrag 1, anschließend</a:t>
            </a:r>
          </a:p>
          <a:p>
            <a:pPr algn="l">
              <a:lnSpc>
                <a:spcPts val="2238"/>
              </a:lnSpc>
            </a:pPr>
            <a:r>
              <a:rPr lang="en-US" sz="1598">
                <a:solidFill>
                  <a:srgbClr val="0F0E11"/>
                </a:solidFill>
                <a:latin typeface="Canva Sans"/>
                <a:ea typeface="Canva Sans"/>
                <a:cs typeface="Canva Sans"/>
                <a:sym typeface="Canva Sans"/>
              </a:rPr>
              <a:t>Netzwerken</a:t>
            </a:r>
          </a:p>
        </p:txBody>
      </p:sp>
      <p:sp>
        <p:nvSpPr>
          <p:cNvPr name="TextBox 84" id="84"/>
          <p:cNvSpPr txBox="true"/>
          <p:nvPr/>
        </p:nvSpPr>
        <p:spPr>
          <a:xfrm rot="0">
            <a:off x="12921963" y="3989867"/>
            <a:ext cx="1760097" cy="1070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8"/>
              </a:lnSpc>
            </a:pPr>
            <a:r>
              <a:rPr lang="en-US" sz="1598" b="true">
                <a:solidFill>
                  <a:srgbClr val="0F0E1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9:30</a:t>
            </a:r>
            <a:r>
              <a:rPr lang="en-US" sz="1598">
                <a:solidFill>
                  <a:srgbClr val="0F0E11"/>
                </a:solidFill>
                <a:latin typeface="Canva Sans"/>
                <a:ea typeface="Canva Sans"/>
                <a:cs typeface="Canva Sans"/>
                <a:sym typeface="Canva Sans"/>
              </a:rPr>
              <a:t> Vortrag 2</a:t>
            </a:r>
          </a:p>
          <a:p>
            <a:pPr algn="l">
              <a:lnSpc>
                <a:spcPts val="2238"/>
              </a:lnSpc>
            </a:pPr>
            <a:r>
              <a:rPr lang="en-US" sz="1598" b="true">
                <a:solidFill>
                  <a:srgbClr val="0F0E1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10:30</a:t>
            </a:r>
            <a:r>
              <a:rPr lang="en-US" sz="1598">
                <a:solidFill>
                  <a:srgbClr val="0F0E11"/>
                </a:solidFill>
                <a:latin typeface="Canva Sans"/>
                <a:ea typeface="Canva Sans"/>
                <a:cs typeface="Canva Sans"/>
                <a:sym typeface="Canva Sans"/>
              </a:rPr>
              <a:t> Workshops</a:t>
            </a:r>
          </a:p>
          <a:p>
            <a:pPr algn="l">
              <a:lnSpc>
                <a:spcPts val="2238"/>
              </a:lnSpc>
            </a:pPr>
            <a:r>
              <a:rPr lang="en-US" sz="1598" b="true">
                <a:solidFill>
                  <a:srgbClr val="0F0E1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19:30 </a:t>
            </a:r>
            <a:r>
              <a:rPr lang="en-US" sz="1598">
                <a:solidFill>
                  <a:srgbClr val="0F0E11"/>
                </a:solidFill>
                <a:latin typeface="Canva Sans"/>
                <a:ea typeface="Canva Sans"/>
                <a:cs typeface="Canva Sans"/>
                <a:sym typeface="Canva Sans"/>
              </a:rPr>
              <a:t>Anbetung &amp; Abendmahl</a:t>
            </a:r>
          </a:p>
        </p:txBody>
      </p:sp>
      <p:sp>
        <p:nvSpPr>
          <p:cNvPr name="TextBox 85" id="85"/>
          <p:cNvSpPr txBox="true"/>
          <p:nvPr/>
        </p:nvSpPr>
        <p:spPr>
          <a:xfrm rot="0">
            <a:off x="15483669" y="3946113"/>
            <a:ext cx="1551121" cy="11232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8"/>
              </a:lnSpc>
            </a:pPr>
            <a:r>
              <a:rPr lang="en-US" sz="1598" b="true">
                <a:solidFill>
                  <a:srgbClr val="0F0E1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9:30</a:t>
            </a:r>
            <a:r>
              <a:rPr lang="en-US" sz="1598">
                <a:solidFill>
                  <a:srgbClr val="0F0E11"/>
                </a:solidFill>
                <a:latin typeface="Canva Sans"/>
                <a:ea typeface="Canva Sans"/>
                <a:cs typeface="Canva Sans"/>
                <a:sym typeface="Canva Sans"/>
              </a:rPr>
              <a:t> Reflexion &amp; Austausch</a:t>
            </a:r>
          </a:p>
          <a:p>
            <a:pPr algn="l">
              <a:lnSpc>
                <a:spcPts val="2238"/>
              </a:lnSpc>
            </a:pPr>
            <a:r>
              <a:rPr lang="en-US" sz="1598" b="true">
                <a:solidFill>
                  <a:srgbClr val="0F0E1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11:00</a:t>
            </a:r>
            <a:r>
              <a:rPr lang="en-US" sz="1598">
                <a:solidFill>
                  <a:srgbClr val="0F0E11"/>
                </a:solidFill>
                <a:latin typeface="Canva Sans"/>
                <a:ea typeface="Canva Sans"/>
                <a:cs typeface="Canva Sans"/>
                <a:sym typeface="Canva Sans"/>
              </a:rPr>
              <a:t> Impulse &amp; Abreise</a:t>
            </a:r>
          </a:p>
        </p:txBody>
      </p:sp>
      <p:sp>
        <p:nvSpPr>
          <p:cNvPr name="TextBox 86" id="86"/>
          <p:cNvSpPr txBox="true"/>
          <p:nvPr/>
        </p:nvSpPr>
        <p:spPr>
          <a:xfrm rot="0">
            <a:off x="13659483" y="5688170"/>
            <a:ext cx="3599817" cy="37486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51653" indent="-175826" lvl="1">
              <a:lnSpc>
                <a:spcPts val="2117"/>
              </a:lnSpc>
              <a:buFont typeface="Arial"/>
              <a:buChar char="•"/>
            </a:pPr>
            <a:r>
              <a:rPr lang="en-US" sz="1628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Jüngerschaft &amp; Mentoring für junge Menschen</a:t>
            </a:r>
          </a:p>
          <a:p>
            <a:pPr algn="l" marL="351653" indent="-175826" lvl="1">
              <a:lnSpc>
                <a:spcPts val="2117"/>
              </a:lnSpc>
              <a:buFont typeface="Arial"/>
              <a:buChar char="•"/>
            </a:pPr>
            <a:r>
              <a:rPr lang="en-US" sz="1628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Kinder von heute - Gemeinde von morgen</a:t>
            </a:r>
          </a:p>
          <a:p>
            <a:pPr algn="l" marL="351653" indent="-175826" lvl="1">
              <a:lnSpc>
                <a:spcPts val="2117"/>
              </a:lnSpc>
              <a:buFont typeface="Arial"/>
              <a:buChar char="•"/>
            </a:pPr>
            <a:r>
              <a:rPr lang="en-US" sz="1628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Christuszentrierte Erlebnispädagogik – Das Evangelium erlebbar machen</a:t>
            </a:r>
          </a:p>
          <a:p>
            <a:pPr algn="l" marL="351653" indent="-175826" lvl="1">
              <a:lnSpc>
                <a:spcPts val="2117"/>
              </a:lnSpc>
              <a:buFont typeface="Arial"/>
              <a:buChar char="•"/>
            </a:pPr>
            <a:r>
              <a:rPr lang="en-US" sz="1628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Zuhören, Verstehen, Begleiten - Seelsorge auf Augenhöhe</a:t>
            </a:r>
          </a:p>
          <a:p>
            <a:pPr algn="l" marL="351653" indent="-175826" lvl="1">
              <a:lnSpc>
                <a:spcPts val="2117"/>
              </a:lnSpc>
              <a:buFont typeface="Arial"/>
              <a:buChar char="•"/>
            </a:pPr>
            <a:r>
              <a:rPr lang="en-US" sz="1628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Kinder und Jugendliche im Umgang mit Medien begleiten</a:t>
            </a:r>
          </a:p>
          <a:p>
            <a:pPr algn="l" marL="351653" indent="-175826" lvl="1">
              <a:lnSpc>
                <a:spcPts val="2117"/>
              </a:lnSpc>
              <a:buFont typeface="Arial"/>
              <a:buChar char="•"/>
            </a:pPr>
            <a:r>
              <a:rPr lang="en-US" sz="1628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Gesund dienen</a:t>
            </a:r>
          </a:p>
          <a:p>
            <a:pPr algn="l" marL="351653" indent="-175826" lvl="1">
              <a:lnSpc>
                <a:spcPts val="2117"/>
              </a:lnSpc>
              <a:buFont typeface="Arial"/>
              <a:buChar char="•"/>
            </a:pPr>
            <a:r>
              <a:rPr lang="en-US" sz="1628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Kinder und Jugendliche in ihrer Identität stärken</a:t>
            </a:r>
          </a:p>
        </p:txBody>
      </p:sp>
      <p:sp>
        <p:nvSpPr>
          <p:cNvPr name="TextBox 87" id="87"/>
          <p:cNvSpPr txBox="true"/>
          <p:nvPr/>
        </p:nvSpPr>
        <p:spPr>
          <a:xfrm rot="0">
            <a:off x="14299116" y="5340964"/>
            <a:ext cx="1857745" cy="342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13"/>
              </a:lnSpc>
            </a:pPr>
            <a:r>
              <a:rPr lang="en-US" sz="2009" b="true">
                <a:solidFill>
                  <a:srgbClr val="0F0E1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WORKSHOPS</a:t>
            </a:r>
            <a:r>
              <a:rPr lang="en-US" sz="2009">
                <a:solidFill>
                  <a:srgbClr val="0F0E11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</a:p>
        </p:txBody>
      </p:sp>
      <p:sp>
        <p:nvSpPr>
          <p:cNvPr name="TextBox 88" id="88"/>
          <p:cNvSpPr txBox="true"/>
          <p:nvPr/>
        </p:nvSpPr>
        <p:spPr>
          <a:xfrm rot="0">
            <a:off x="10171617" y="8042195"/>
            <a:ext cx="2747027" cy="10283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77"/>
              </a:lnSpc>
            </a:pPr>
            <a:r>
              <a:rPr lang="en-US" b="true" sz="2912">
                <a:solidFill>
                  <a:srgbClr val="AFC643"/>
                </a:solidFill>
                <a:latin typeface="Raleway Bold"/>
                <a:ea typeface="Raleway Bold"/>
                <a:cs typeface="Raleway Bold"/>
                <a:sym typeface="Raleway Bold"/>
              </a:rPr>
              <a:t>WIR FREUEN UNS AUF DICH!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7AC4566029F5E42852306D73EAD9B0F" ma:contentTypeVersion="13" ma:contentTypeDescription="Ein neues Dokument erstellen." ma:contentTypeScope="" ma:versionID="136be4707fe5bbb5a1347107cebf92e6">
  <xsd:schema xmlns:xsd="http://www.w3.org/2001/XMLSchema" xmlns:xs="http://www.w3.org/2001/XMLSchema" xmlns:p="http://schemas.microsoft.com/office/2006/metadata/properties" xmlns:ns2="47675dff-3ef2-4047-81c5-b88ad2d3020f" xmlns:ns3="7cb6a3b2-de5a-4bcb-a8c8-21a895d1f831" targetNamespace="http://schemas.microsoft.com/office/2006/metadata/properties" ma:root="true" ma:fieldsID="3ec9eb9761a7bc1ed44623c7d16e4301" ns2:_="" ns3:_="">
    <xsd:import namespace="47675dff-3ef2-4047-81c5-b88ad2d3020f"/>
    <xsd:import namespace="7cb6a3b2-de5a-4bcb-a8c8-21a895d1f83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675dff-3ef2-4047-81c5-b88ad2d302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Bildmarkierungen" ma:readOnly="false" ma:fieldId="{5cf76f15-5ced-4ddc-b409-7134ff3c332f}" ma:taxonomyMulti="true" ma:sspId="af140bc3-8245-4d5f-a44a-1ea4954ff5e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b6a3b2-de5a-4bcb-a8c8-21a895d1f83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f52744b5-4b47-4efc-8c05-851117975a14}" ma:internalName="TaxCatchAll" ma:showField="CatchAllData" ma:web="7cb6a3b2-de5a-4bcb-a8c8-21a895d1f83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7675dff-3ef2-4047-81c5-b88ad2d3020f">
      <Terms xmlns="http://schemas.microsoft.com/office/infopath/2007/PartnerControls"/>
    </lcf76f155ced4ddcb4097134ff3c332f>
    <TaxCatchAll xmlns="7cb6a3b2-de5a-4bcb-a8c8-21a895d1f831" xsi:nil="true"/>
  </documentManagement>
</p:properties>
</file>

<file path=customXml/itemProps1.xml><?xml version="1.0" encoding="utf-8"?>
<ds:datastoreItem xmlns:ds="http://schemas.openxmlformats.org/officeDocument/2006/customXml" ds:itemID="{A1877072-575E-4CA2-856C-128EBC67AF7E}"/>
</file>

<file path=customXml/itemProps2.xml><?xml version="1.0" encoding="utf-8"?>
<ds:datastoreItem xmlns:ds="http://schemas.openxmlformats.org/officeDocument/2006/customXml" ds:itemID="{16BEC41A-1D9C-49D8-9E6B-9804F483B041}"/>
</file>

<file path=customXml/itemProps3.xml><?xml version="1.0" encoding="utf-8"?>
<ds:datastoreItem xmlns:ds="http://schemas.openxmlformats.org/officeDocument/2006/customXml" ds:itemID="{B933271C-3AD0-49A3-8AF8-96C64A0C716F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Refresh Flyer Instagram45_final (Präsentation)</dc:title>
  <cp:revision>1</cp:revision>
  <dcterms:created xsi:type="dcterms:W3CDTF">2006-08-16T00:00:00Z</dcterms:created>
  <dcterms:modified xsi:type="dcterms:W3CDTF">2011-08-01T06:04:30Z</dcterms:modified>
  <dc:identifier>DAHTLu2f37c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0x010100A7AC4566029F5E42852306D73EAD9B0F</vt:lpwstr>
  </property>
</Properties>
</file>